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44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75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053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251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278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49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235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379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26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397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88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AC36A-4A81-4451-B866-77386960DF88}" type="datetimeFigureOut">
              <a:rPr kumimoji="1" lang="ja-JP" altLang="en-US" smtClean="0"/>
              <a:t>2013/4/4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4441E-8B17-45A8-849B-2DCEB5151D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94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～のに対して　</a:t>
            </a:r>
            <a:r>
              <a:rPr kumimoji="1" lang="en-US" altLang="ja-JP" dirty="0" smtClean="0">
                <a:solidFill>
                  <a:srgbClr val="FF0000"/>
                </a:solidFill>
              </a:rPr>
              <a:t>/</a:t>
            </a:r>
            <a:r>
              <a:rPr kumimoji="1" lang="ja-JP" altLang="en-US" dirty="0" smtClean="0">
                <a:solidFill>
                  <a:srgbClr val="FF0000"/>
                </a:solidFill>
              </a:rPr>
              <a:t>　対比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姉が背が高い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のに対して</a:t>
            </a:r>
            <a:r>
              <a:rPr kumimoji="1" lang="ja-JP" altLang="en-US" dirty="0" smtClean="0"/>
              <a:t>、弟の方はクラスで一番低い。</a:t>
            </a:r>
            <a:endParaRPr kumimoji="1" lang="en-US" altLang="ja-JP" dirty="0" smtClean="0"/>
          </a:p>
          <a:p>
            <a:r>
              <a:rPr lang="ja-JP" altLang="en-US" dirty="0"/>
              <a:t>活発</a:t>
            </a:r>
            <a:r>
              <a:rPr lang="ja-JP" altLang="en-US" dirty="0" smtClean="0"/>
              <a:t>な姉</a:t>
            </a:r>
            <a:r>
              <a:rPr lang="ja-JP" altLang="en-US" dirty="0" smtClean="0">
                <a:solidFill>
                  <a:srgbClr val="FF0000"/>
                </a:solidFill>
              </a:rPr>
              <a:t>に対して</a:t>
            </a:r>
            <a:r>
              <a:rPr lang="ja-JP" altLang="en-US" dirty="0" smtClean="0"/>
              <a:t>、妹は静かなタイプです。</a:t>
            </a:r>
            <a:endParaRPr lang="en-US" altLang="ja-JP" dirty="0" smtClean="0"/>
          </a:p>
          <a:p>
            <a:r>
              <a:rPr kumimoji="1" lang="ja-JP" altLang="en-US" dirty="0" smtClean="0"/>
              <a:t>日本人の平均寿命は、男性７８歳である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のに対して</a:t>
            </a:r>
            <a:r>
              <a:rPr kumimoji="1" lang="ja-JP" altLang="en-US" dirty="0" smtClean="0"/>
              <a:t>、女性は８５歳です。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妻は何でも積極的な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のに対して</a:t>
            </a:r>
            <a:r>
              <a:rPr kumimoji="1" lang="ja-JP" altLang="en-US" dirty="0" smtClean="0"/>
              <a:t>、私はどちらかと言うと消極的な方だ。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彼が自民党を支持している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のに対して</a:t>
            </a:r>
            <a:r>
              <a:rPr kumimoji="1" lang="ja-JP" altLang="en-US" dirty="0" smtClean="0"/>
              <a:t>、彼女は共産党を支援している。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723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err="1">
                <a:solidFill>
                  <a:srgbClr val="FF0000"/>
                </a:solidFill>
              </a:rPr>
              <a:t>～のに対して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</a:rPr>
              <a:t>対比的</a:t>
            </a:r>
            <a:r>
              <a:rPr lang="ja-JP" altLang="en-US" sz="5400" dirty="0" smtClean="0">
                <a:solidFill>
                  <a:srgbClr val="FF0000"/>
                </a:solidFill>
              </a:rPr>
              <a:t>な二つのことがらを述べて示すのに用いる。</a:t>
            </a:r>
            <a:endParaRPr kumimoji="1" lang="ja-JP" alt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82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～一方</a:t>
            </a:r>
            <a:endParaRPr kumimoji="1"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弟は小さいころから絵が好きで、美術大学に進学した。</a:t>
            </a:r>
            <a:r>
              <a:rPr kumimoji="1"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一方</a:t>
            </a:r>
            <a:r>
              <a:rPr kumimoji="1" lang="ja-JP" altLang="en-US" dirty="0" smtClean="0"/>
              <a:t>、お兄さんは音楽が得意で、音楽大学に進学した。</a:t>
            </a:r>
            <a:endParaRPr kumimoji="1" lang="en-US" altLang="ja-JP" dirty="0" smtClean="0"/>
          </a:p>
          <a:p>
            <a:r>
              <a:rPr lang="ja-JP" altLang="en-US" dirty="0"/>
              <a:t>どちらも</a:t>
            </a:r>
            <a:r>
              <a:rPr lang="ja-JP" altLang="en-US" dirty="0" smtClean="0"/>
              <a:t>女性週刊誌だが、こちらは</a:t>
            </a:r>
            <a:r>
              <a:rPr lang="en-US" altLang="ja-JP" dirty="0" smtClean="0"/>
              <a:t>20</a:t>
            </a:r>
            <a:r>
              <a:rPr lang="ja-JP" altLang="en-US" dirty="0" smtClean="0"/>
              <a:t>代前半の若者を対象にしている。</a:t>
            </a:r>
            <a:r>
              <a:rPr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一方</a:t>
            </a:r>
            <a:r>
              <a:rPr lang="ja-JP" altLang="en-US" dirty="0" smtClean="0"/>
              <a:t>、こちらは</a:t>
            </a:r>
            <a:r>
              <a:rPr lang="en-US" altLang="ja-JP" dirty="0" smtClean="0"/>
              <a:t>20</a:t>
            </a:r>
            <a:r>
              <a:rPr lang="ja-JP" altLang="en-US" dirty="0" smtClean="0"/>
              <a:t>代後半から３０代の独身女性を対象にしている。</a:t>
            </a:r>
            <a:endParaRPr lang="en-US" altLang="ja-JP" dirty="0" smtClean="0"/>
          </a:p>
          <a:p>
            <a:pPr lvl="0"/>
            <a:r>
              <a:rPr lang="ja-JP" altLang="en-US" dirty="0">
                <a:solidFill>
                  <a:schemeClr val="accent6">
                    <a:lumMod val="75000"/>
                  </a:schemeClr>
                </a:solidFill>
              </a:rPr>
              <a:t>逆接の意味を表す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071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chemeClr val="accent1"/>
                </a:solidFill>
              </a:rPr>
              <a:t>～一方</a:t>
            </a:r>
            <a:endParaRPr kumimoji="1" lang="ja-JP" altLang="en-US" dirty="0">
              <a:solidFill>
                <a:schemeClr val="accent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彼は全面的に協力すると言う一方、こちらが何か頼んでも忙しいから言って断ってくる。</a:t>
            </a:r>
            <a:endParaRPr kumimoji="1" lang="en-US" altLang="ja-JP" dirty="0" smtClean="0"/>
          </a:p>
          <a:p>
            <a:r>
              <a:rPr lang="ja-JP" altLang="en-US" dirty="0"/>
              <a:t>彼女はお金</a:t>
            </a:r>
            <a:r>
              <a:rPr lang="ja-JP" altLang="en-US" dirty="0" smtClean="0"/>
              <a:t>に困っているという一方で、ずいぶん無駄遣いもしている。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>
                <a:solidFill>
                  <a:schemeClr val="accent1"/>
                </a:solidFill>
              </a:rPr>
              <a:t>「あることを行うのと並行して」という意味で、後ろには、それとは別のことも行っているという表現が続く</a:t>
            </a:r>
            <a:r>
              <a:rPr lang="ja-JP" altLang="en-US" dirty="0" smtClean="0"/>
              <a:t>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541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88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261</Words>
  <Application>Microsoft Office PowerPoint</Application>
  <PresentationFormat>画面に合わせる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​​テーマ</vt:lpstr>
      <vt:lpstr>～のに対して　/　対比</vt:lpstr>
      <vt:lpstr>～のに対して</vt:lpstr>
      <vt:lpstr>～一方</vt:lpstr>
      <vt:lpstr>～一方</vt:lpstr>
      <vt:lpstr>PowerPoint プレゼンテーション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～のに対して　/　対比</dc:title>
  <dc:creator>Nurseitova Laila</dc:creator>
  <cp:lastModifiedBy>Nurseitova Laila</cp:lastModifiedBy>
  <cp:revision>7</cp:revision>
  <dcterms:created xsi:type="dcterms:W3CDTF">2013-04-03T15:04:40Z</dcterms:created>
  <dcterms:modified xsi:type="dcterms:W3CDTF">2013-04-04T02:00:54Z</dcterms:modified>
</cp:coreProperties>
</file>